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550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6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7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2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06894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990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2431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4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6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78712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7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7AB9030-7657-455F-9943-EFEEA60E9070}" type="datetimeFigureOut">
              <a:rPr lang="en-US" smtClean="0"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640F980-4BE2-480F-AE6E-53CE20D96E3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3761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2724" y="766118"/>
            <a:ext cx="9794790" cy="322099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City wide Trick or Treating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will take place between 7pm and8:30pm </a:t>
            </a:r>
            <a:r>
              <a:rPr lang="en-US" sz="4000" dirty="0"/>
              <a:t>Halloween night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>
                <a:latin typeface="Juice ITC" panose="04040403040A02020202" pitchFamily="82" charset="0"/>
              </a:rPr>
              <a:t>This year, </a:t>
            </a:r>
            <a:r>
              <a:rPr lang="en-US" sz="3600" b="1" dirty="0" smtClean="0">
                <a:latin typeface="Juice ITC" panose="04040403040A02020202" pitchFamily="82" charset="0"/>
              </a:rPr>
              <a:t>The </a:t>
            </a:r>
            <a:r>
              <a:rPr lang="en-US" sz="3600" b="1" dirty="0">
                <a:latin typeface="Juice ITC" panose="04040403040A02020202" pitchFamily="82" charset="0"/>
              </a:rPr>
              <a:t>Chamber of Commerce is offering </a:t>
            </a:r>
            <a:r>
              <a:rPr lang="en-US" sz="3600" b="1" i="1" u="sng" dirty="0" smtClean="0">
                <a:latin typeface="Juice ITC" panose="04040403040A02020202" pitchFamily="82" charset="0"/>
              </a:rPr>
              <a:t>FREE</a:t>
            </a:r>
            <a:r>
              <a:rPr lang="en-US" sz="3600" b="1" dirty="0" smtClean="0">
                <a:latin typeface="Juice ITC" panose="04040403040A02020202" pitchFamily="82" charset="0"/>
              </a:rPr>
              <a:t> yard </a:t>
            </a:r>
            <a:r>
              <a:rPr lang="en-US" sz="3600" b="1" dirty="0">
                <a:latin typeface="Juice ITC" panose="04040403040A02020202" pitchFamily="82" charset="0"/>
              </a:rPr>
              <a:t>signs for </a:t>
            </a:r>
            <a:r>
              <a:rPr lang="en-US" sz="3600" b="1" dirty="0" smtClean="0">
                <a:latin typeface="Juice ITC" panose="04040403040A02020202" pitchFamily="82" charset="0"/>
              </a:rPr>
              <a:t>homes  handing out candy!</a:t>
            </a:r>
            <a:endParaRPr lang="en-US" sz="3600" b="1" dirty="0">
              <a:latin typeface="Bauhaus 93" panose="04030905020B02020C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2898" y="4514335"/>
            <a:ext cx="8666206" cy="140867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The chamber of commerce, </a:t>
            </a:r>
            <a:br>
              <a:rPr lang="en-US" dirty="0" smtClean="0"/>
            </a:br>
            <a:r>
              <a:rPr lang="en-US" dirty="0" smtClean="0"/>
              <a:t>annual Main Street Trick or Treat event,  </a:t>
            </a:r>
            <a:br>
              <a:rPr lang="en-US" dirty="0" smtClean="0"/>
            </a:br>
            <a:r>
              <a:rPr lang="en-US" dirty="0" smtClean="0"/>
              <a:t>will take place Halloween evening</a:t>
            </a:r>
            <a:br>
              <a:rPr lang="en-US" dirty="0" smtClean="0"/>
            </a:br>
            <a:r>
              <a:rPr lang="en-US" dirty="0" smtClean="0"/>
              <a:t>4 - 6pm</a:t>
            </a:r>
          </a:p>
        </p:txBody>
      </p:sp>
    </p:spTree>
    <p:extLst>
      <p:ext uri="{BB962C8B-B14F-4D97-AF65-F5344CB8AC3E}">
        <p14:creationId xmlns:p14="http://schemas.microsoft.com/office/powerpoint/2010/main" val="97129027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1476</TotalTime>
  <Words>10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Bauhaus 93</vt:lpstr>
      <vt:lpstr>Gill Sans MT</vt:lpstr>
      <vt:lpstr>Impact</vt:lpstr>
      <vt:lpstr>Juice ITC</vt:lpstr>
      <vt:lpstr>Badge</vt:lpstr>
      <vt:lpstr>City wide Trick or Treating  will take place between 7pm and8:30pm Halloween night.  This year, The Chamber of Commerce is offering FREE yard signs for homes  handing out candy!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SAFE STOP YARD SIGNS AVAILABLE AT THE CHAMBER</dc:title>
  <dc:creator>Marilyn McCurley</dc:creator>
  <cp:lastModifiedBy>Marilyn McCurley</cp:lastModifiedBy>
  <cp:revision>8</cp:revision>
  <cp:lastPrinted>2020-09-23T15:41:49Z</cp:lastPrinted>
  <dcterms:created xsi:type="dcterms:W3CDTF">2020-09-15T17:04:16Z</dcterms:created>
  <dcterms:modified xsi:type="dcterms:W3CDTF">2020-09-23T15:42:18Z</dcterms:modified>
</cp:coreProperties>
</file>